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8" r:id="rId2"/>
    <p:sldId id="349" r:id="rId3"/>
    <p:sldId id="308" r:id="rId4"/>
    <p:sldId id="323" r:id="rId5"/>
    <p:sldId id="312" r:id="rId6"/>
    <p:sldId id="335" r:id="rId7"/>
    <p:sldId id="341" r:id="rId8"/>
    <p:sldId id="35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8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ED67-7DE7-9042-BB56-06BF2589E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829E0A-6334-5144-AAED-3B10AEC2E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F6F60-A27A-B14B-B727-7D04CF5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9B872-AF91-0B42-83F4-C8417361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3CB49-4DBD-6846-BABC-C78024E5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79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C413E-9A6A-1E48-877C-22B80C44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115177-E62C-4A40-8DAE-9CB63E7BD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B476B-7302-3F4F-9FE0-5C4CF5EB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A4AED-E7A2-3B4B-AE65-81A75327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CC4B33-AA5C-EA4A-8B63-3E2F5665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65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C596AD-A38E-8242-922C-2BD9F2480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856C18-E8D8-C043-BCDB-9A64536AE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ED69A-389B-6248-9E56-C5745A7A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5553-9485-DA48-AABC-B6E998F5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523E0-47A4-7743-8981-F2B81722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FC544-4514-432C-A234-C2BB40DF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218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BEF19-6B84-D64B-BE38-43E9FBC6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8DF30-3347-2E4A-BCEB-43441956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62247-074B-E440-89BE-2F03CE2D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F767-AB2D-0B42-9449-665A3C89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34B202-6B07-1F48-AE8D-0F6323B1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97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81287-B834-3A4C-A2C0-25D59F11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E17D4F-982F-464E-A924-3BEFDE7B9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4A54D-458C-4B47-A794-2ED6BCF9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7CEBE-7134-F144-8205-3B075269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3CE23-2A9F-9D46-8356-9F7630C0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3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3CBDA-8A5F-1143-A366-2BA90CA2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4E20D-B8AE-E64F-9A31-F2A1463D9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4CC174-B620-A745-8C87-4615489E1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1DD5E5-A68D-B143-8051-323D6A4F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BF7F9A-F6D2-4944-8613-4B76372E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CF3BA-E0D4-D744-AE66-06F96AC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29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42C95-673E-8140-869C-14FC5EAC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77AC1-79E7-3F49-9C33-F5DBF17C9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4735B-F0E7-D34B-AC1D-7862EBF7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864F58-E7FD-FB43-8224-68F1CC220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9F714-B6EA-6E43-BB8F-E9726489A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4E89D9-2872-1040-890B-0405F7B3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F3F4BA-1F22-6E48-900A-1298858C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0DB4F3-2D1E-A64F-A447-DC992756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33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BCDEC-998B-654A-928C-F537C98F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2DE4EC-2C54-2B4C-90B6-88556BD8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72723-23BC-4F4E-9F18-1FC6C92D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D95744-1AE7-CC47-A36A-DD8F85E1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91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99C99C-48F4-CD44-AB0E-FF158589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A93ED8-7AFE-B945-901D-524128EE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8934C-849F-8747-BCCA-6125169A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23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5EFB7-2004-FB45-883A-A7EC152F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FF1F5-FEC2-394E-BADC-9929E473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4603A-9758-594B-84D5-E264273E7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25BE3F-A8B2-F74E-9766-FF7C8067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B3D966-9C83-8B45-8F09-075B13AE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38F96-0749-C64D-A3FB-F2AD7CFB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99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CDE76-2D12-6B42-83B0-E309FB6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12A028-07AA-A141-A948-260E45E4E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7DD358-5548-0C42-9972-5F29B9F8E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E50D7-DA02-EF48-BE64-EA5E36BF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584E3-71CD-3046-9090-8F88CB47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4A851-E510-004D-821F-0B036AC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01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65D201-AAAF-674A-A655-89399CE4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7D4F6-E331-C640-A136-5D3AF1975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99D4C2-92B1-E24C-B019-8C27FC81E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4E36-917F-204D-9AB9-A0496B4C0F6C}" type="datetimeFigureOut">
              <a:rPr kumimoji="1" lang="zh-CN" altLang="en-US" smtClean="0"/>
              <a:t>2020/11/22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5CABD-59BE-7046-8919-DC203182E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B11B97-513A-AF45-BEB9-8851F80A5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4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23D9C1-897E-4A77-8A07-ECD0936CA9FC}"/>
              </a:ext>
            </a:extLst>
          </p:cNvPr>
          <p:cNvSpPr/>
          <p:nvPr/>
        </p:nvSpPr>
        <p:spPr>
          <a:xfrm>
            <a:off x="1" y="-18758"/>
            <a:ext cx="4173415" cy="4738468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8E5C4-F518-4E36-B396-3EB9C7CA08D4}"/>
              </a:ext>
            </a:extLst>
          </p:cNvPr>
          <p:cNvSpPr txBox="1"/>
          <p:nvPr/>
        </p:nvSpPr>
        <p:spPr>
          <a:xfrm>
            <a:off x="1673661" y="3425724"/>
            <a:ext cx="840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art 206 midterm presentation 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F1D1B71-BF69-4B69-A9F7-B5210A6C40F6}"/>
              </a:ext>
            </a:extLst>
          </p:cNvPr>
          <p:cNvCxnSpPr>
            <a:cxnSpLocks/>
          </p:cNvCxnSpPr>
          <p:nvPr/>
        </p:nvCxnSpPr>
        <p:spPr>
          <a:xfrm flipH="1">
            <a:off x="3439540" y="275904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55">
            <a:extLst>
              <a:ext uri="{FF2B5EF4-FFF2-40B4-BE49-F238E27FC236}">
                <a16:creationId xmlns:a16="http://schemas.microsoft.com/office/drawing/2014/main" id="{723FFA94-5C27-4734-8403-F02142EA80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65763" y="2554480"/>
            <a:ext cx="751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Shooting game: Space Wars</a:t>
            </a:r>
            <a:endParaRPr lang="zh-CN" altLang="en-US" sz="48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PA_文本框 53">
            <a:extLst>
              <a:ext uri="{FF2B5EF4-FFF2-40B4-BE49-F238E27FC236}">
                <a16:creationId xmlns:a16="http://schemas.microsoft.com/office/drawing/2014/main" id="{EDD692A7-851B-468E-A18E-D43383D4D5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72148" y="3950371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Zixu Geng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zg73</a:t>
            </a:r>
            <a:endParaRPr lang="zh-CN" altLang="en-US" sz="16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511A6AC-DD56-4334-8452-0B1EC493D358}"/>
              </a:ext>
            </a:extLst>
          </p:cNvPr>
          <p:cNvCxnSpPr>
            <a:cxnSpLocks/>
          </p:cNvCxnSpPr>
          <p:nvPr/>
        </p:nvCxnSpPr>
        <p:spPr>
          <a:xfrm flipH="1">
            <a:off x="3439540" y="797597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1">
            <a:extLst>
              <a:ext uri="{FF2B5EF4-FFF2-40B4-BE49-F238E27FC236}">
                <a16:creationId xmlns:a16="http://schemas.microsoft.com/office/drawing/2014/main" id="{1D938F15-0024-4B0A-A5F4-7B508FE5477F}"/>
              </a:ext>
            </a:extLst>
          </p:cNvPr>
          <p:cNvSpPr/>
          <p:nvPr/>
        </p:nvSpPr>
        <p:spPr>
          <a:xfrm flipH="1" flipV="1">
            <a:off x="8018589" y="2182891"/>
            <a:ext cx="4173415" cy="4738468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C4FB7-AE32-4822-86AC-0E81155575A5}"/>
              </a:ext>
            </a:extLst>
          </p:cNvPr>
          <p:cNvCxnSpPr>
            <a:cxnSpLocks/>
          </p:cNvCxnSpPr>
          <p:nvPr/>
        </p:nvCxnSpPr>
        <p:spPr>
          <a:xfrm flipH="1">
            <a:off x="7391898" y="4928069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2EFDC4-70AD-409B-8CA9-7BA4BB8981BE}"/>
              </a:ext>
            </a:extLst>
          </p:cNvPr>
          <p:cNvCxnSpPr>
            <a:cxnSpLocks/>
          </p:cNvCxnSpPr>
          <p:nvPr/>
        </p:nvCxnSpPr>
        <p:spPr>
          <a:xfrm flipH="1">
            <a:off x="7391898" y="5449763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4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7F7742-8706-4178-AAA8-F21F45122C05}"/>
              </a:ext>
            </a:extLst>
          </p:cNvPr>
          <p:cNvSpPr/>
          <p:nvPr/>
        </p:nvSpPr>
        <p:spPr>
          <a:xfrm>
            <a:off x="2109819" y="1366279"/>
            <a:ext cx="1689463" cy="26299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618F48-4902-4B9F-A0E6-75D6383C4654}"/>
              </a:ext>
            </a:extLst>
          </p:cNvPr>
          <p:cNvSpPr/>
          <p:nvPr/>
        </p:nvSpPr>
        <p:spPr>
          <a:xfrm>
            <a:off x="2350534" y="1682206"/>
            <a:ext cx="1689463" cy="2629988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0BF56F-6625-4375-9471-3D0DF5BD45C1}"/>
              </a:ext>
            </a:extLst>
          </p:cNvPr>
          <p:cNvSpPr txBox="1"/>
          <p:nvPr/>
        </p:nvSpPr>
        <p:spPr>
          <a:xfrm>
            <a:off x="2679844" y="2114693"/>
            <a:ext cx="1169551" cy="25134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400" dirty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zh-CN" altLang="en-US" sz="6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F6CAB7-B1CC-46D0-89A7-E2F05BA4379B}"/>
              </a:ext>
            </a:extLst>
          </p:cNvPr>
          <p:cNvSpPr txBox="1"/>
          <p:nvPr/>
        </p:nvSpPr>
        <p:spPr>
          <a:xfrm>
            <a:off x="6208541" y="1366279"/>
            <a:ext cx="394833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01. Inspiration</a:t>
            </a:r>
            <a:endParaRPr lang="zh-CN" altLang="en-US" sz="933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zh-CN" altLang="en-US" sz="1067" dirty="0"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C39692-751E-4EDB-A11A-438683304D2F}"/>
              </a:ext>
            </a:extLst>
          </p:cNvPr>
          <p:cNvSpPr txBox="1"/>
          <p:nvPr/>
        </p:nvSpPr>
        <p:spPr>
          <a:xfrm>
            <a:off x="6208541" y="2263486"/>
            <a:ext cx="39483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02. Implementation</a:t>
            </a:r>
            <a:endParaRPr lang="zh-CN" altLang="en-US" sz="1067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95E1B8-E3A4-44BB-8DD7-2FE6738B05B7}"/>
              </a:ext>
            </a:extLst>
          </p:cNvPr>
          <p:cNvSpPr txBox="1"/>
          <p:nvPr/>
        </p:nvSpPr>
        <p:spPr>
          <a:xfrm>
            <a:off x="6208541" y="3268889"/>
            <a:ext cx="394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03.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Interactive</a:t>
            </a:r>
            <a:endParaRPr lang="zh-CN" altLang="en-US" sz="9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933" dirty="0">
                <a:latin typeface="+mj-ea"/>
                <a:ea typeface="+mj-ea"/>
              </a:rPr>
              <a:t>              </a:t>
            </a:r>
            <a:endParaRPr lang="zh-CN" altLang="en-US" sz="1067" dirty="0"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6A9129D4-9C86-40A0-A00F-BE4FD04367AE}"/>
              </a:ext>
            </a:extLst>
          </p:cNvPr>
          <p:cNvSpPr/>
          <p:nvPr/>
        </p:nvSpPr>
        <p:spPr>
          <a:xfrm>
            <a:off x="-443" y="-32293"/>
            <a:ext cx="1672264" cy="3485269"/>
          </a:xfrm>
          <a:custGeom>
            <a:avLst/>
            <a:gdLst>
              <a:gd name="connsiteX0" fmla="*/ 0 w 675249"/>
              <a:gd name="connsiteY0" fmla="*/ 1465497 h 1465497"/>
              <a:gd name="connsiteX1" fmla="*/ 337625 w 675249"/>
              <a:gd name="connsiteY1" fmla="*/ 0 h 1465497"/>
              <a:gd name="connsiteX2" fmla="*/ 675249 w 675249"/>
              <a:gd name="connsiteY2" fmla="*/ 1465497 h 1465497"/>
              <a:gd name="connsiteX3" fmla="*/ 0 w 675249"/>
              <a:gd name="connsiteY3" fmla="*/ 1465497 h 1465497"/>
              <a:gd name="connsiteX0" fmla="*/ 464234 w 801859"/>
              <a:gd name="connsiteY0" fmla="*/ 1695157 h 1695157"/>
              <a:gd name="connsiteX1" fmla="*/ 801859 w 801859"/>
              <a:gd name="connsiteY1" fmla="*/ 229660 h 1695157"/>
              <a:gd name="connsiteX2" fmla="*/ 0 w 801859"/>
              <a:gd name="connsiteY2" fmla="*/ 0 h 1695157"/>
              <a:gd name="connsiteX3" fmla="*/ 464234 w 801859"/>
              <a:gd name="connsiteY3" fmla="*/ 1695157 h 1695157"/>
              <a:gd name="connsiteX0" fmla="*/ 14068 w 801859"/>
              <a:gd name="connsiteY0" fmla="*/ 2398541 h 2398541"/>
              <a:gd name="connsiteX1" fmla="*/ 801859 w 801859"/>
              <a:gd name="connsiteY1" fmla="*/ 229660 h 2398541"/>
              <a:gd name="connsiteX2" fmla="*/ 0 w 801859"/>
              <a:gd name="connsiteY2" fmla="*/ 0 h 2398541"/>
              <a:gd name="connsiteX3" fmla="*/ 14068 w 801859"/>
              <a:gd name="connsiteY3" fmla="*/ 2398541 h 2398541"/>
              <a:gd name="connsiteX0" fmla="*/ 14068 w 1146517"/>
              <a:gd name="connsiteY0" fmla="*/ 2398541 h 2398541"/>
              <a:gd name="connsiteX1" fmla="*/ 1146517 w 1146517"/>
              <a:gd name="connsiteY1" fmla="*/ 11611 h 2398541"/>
              <a:gd name="connsiteX2" fmla="*/ 0 w 1146517"/>
              <a:gd name="connsiteY2" fmla="*/ 0 h 2398541"/>
              <a:gd name="connsiteX3" fmla="*/ 14068 w 1146517"/>
              <a:gd name="connsiteY3" fmla="*/ 2398541 h 2398541"/>
              <a:gd name="connsiteX0" fmla="*/ 1508 w 1146821"/>
              <a:gd name="connsiteY0" fmla="*/ 2437902 h 2437902"/>
              <a:gd name="connsiteX1" fmla="*/ 1146821 w 1146821"/>
              <a:gd name="connsiteY1" fmla="*/ 11611 h 2437902"/>
              <a:gd name="connsiteX2" fmla="*/ 304 w 1146821"/>
              <a:gd name="connsiteY2" fmla="*/ 0 h 2437902"/>
              <a:gd name="connsiteX3" fmla="*/ 1508 w 1146821"/>
              <a:gd name="connsiteY3" fmla="*/ 2437902 h 243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821" h="2437902">
                <a:moveTo>
                  <a:pt x="1508" y="2437902"/>
                </a:moveTo>
                <a:lnTo>
                  <a:pt x="1146821" y="11611"/>
                </a:lnTo>
                <a:lnTo>
                  <a:pt x="304" y="0"/>
                </a:lnTo>
                <a:cubicBezTo>
                  <a:pt x="4993" y="799514"/>
                  <a:pt x="-3181" y="1638388"/>
                  <a:pt x="1508" y="24379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D7B8E383-B5E4-4CFD-AA41-45FB919A247C}"/>
              </a:ext>
            </a:extLst>
          </p:cNvPr>
          <p:cNvSpPr/>
          <p:nvPr/>
        </p:nvSpPr>
        <p:spPr>
          <a:xfrm>
            <a:off x="10556713" y="4261004"/>
            <a:ext cx="1651124" cy="2617657"/>
          </a:xfrm>
          <a:custGeom>
            <a:avLst/>
            <a:gdLst>
              <a:gd name="connsiteX0" fmla="*/ 0 w 923330"/>
              <a:gd name="connsiteY0" fmla="*/ 1707752 h 1707752"/>
              <a:gd name="connsiteX1" fmla="*/ 461665 w 923330"/>
              <a:gd name="connsiteY1" fmla="*/ 0 h 1707752"/>
              <a:gd name="connsiteX2" fmla="*/ 923330 w 923330"/>
              <a:gd name="connsiteY2" fmla="*/ 1707752 h 1707752"/>
              <a:gd name="connsiteX3" fmla="*/ 0 w 923330"/>
              <a:gd name="connsiteY3" fmla="*/ 1707752 h 1707752"/>
              <a:gd name="connsiteX0" fmla="*/ 0 w 996238"/>
              <a:gd name="connsiteY0" fmla="*/ 1482669 h 1482669"/>
              <a:gd name="connsiteX1" fmla="*/ 996238 w 996238"/>
              <a:gd name="connsiteY1" fmla="*/ 0 h 1482669"/>
              <a:gd name="connsiteX2" fmla="*/ 923330 w 996238"/>
              <a:gd name="connsiteY2" fmla="*/ 1482669 h 1482669"/>
              <a:gd name="connsiteX3" fmla="*/ 0 w 996238"/>
              <a:gd name="connsiteY3" fmla="*/ 1482669 h 1482669"/>
              <a:gd name="connsiteX0" fmla="*/ 0 w 1000702"/>
              <a:gd name="connsiteY0" fmla="*/ 1482669 h 1939869"/>
              <a:gd name="connsiteX1" fmla="*/ 996238 w 1000702"/>
              <a:gd name="connsiteY1" fmla="*/ 0 h 1939869"/>
              <a:gd name="connsiteX2" fmla="*/ 1000702 w 1000702"/>
              <a:gd name="connsiteY2" fmla="*/ 1939869 h 1939869"/>
              <a:gd name="connsiteX3" fmla="*/ 0 w 1000702"/>
              <a:gd name="connsiteY3" fmla="*/ 1482669 h 1939869"/>
              <a:gd name="connsiteX0" fmla="*/ 0 w 1246886"/>
              <a:gd name="connsiteY0" fmla="*/ 1968005 h 1968005"/>
              <a:gd name="connsiteX1" fmla="*/ 1242422 w 1246886"/>
              <a:gd name="connsiteY1" fmla="*/ 0 h 1968005"/>
              <a:gd name="connsiteX2" fmla="*/ 1246886 w 1246886"/>
              <a:gd name="connsiteY2" fmla="*/ 1939869 h 1968005"/>
              <a:gd name="connsiteX3" fmla="*/ 0 w 1246886"/>
              <a:gd name="connsiteY3" fmla="*/ 1968005 h 1968005"/>
              <a:gd name="connsiteX0" fmla="*/ 0 w 1246886"/>
              <a:gd name="connsiteY0" fmla="*/ 1968005 h 1968005"/>
              <a:gd name="connsiteX1" fmla="*/ 1242422 w 1246886"/>
              <a:gd name="connsiteY1" fmla="*/ 0 h 1968005"/>
              <a:gd name="connsiteX2" fmla="*/ 1246886 w 1246886"/>
              <a:gd name="connsiteY2" fmla="*/ 1926261 h 1968005"/>
              <a:gd name="connsiteX3" fmla="*/ 0 w 1246886"/>
              <a:gd name="connsiteY3" fmla="*/ 1968005 h 1968005"/>
              <a:gd name="connsiteX0" fmla="*/ 0 w 1232798"/>
              <a:gd name="connsiteY0" fmla="*/ 1893163 h 1926261"/>
              <a:gd name="connsiteX1" fmla="*/ 1228334 w 1232798"/>
              <a:gd name="connsiteY1" fmla="*/ 0 h 1926261"/>
              <a:gd name="connsiteX2" fmla="*/ 1232798 w 1232798"/>
              <a:gd name="connsiteY2" fmla="*/ 1926261 h 1926261"/>
              <a:gd name="connsiteX3" fmla="*/ 0 w 1232798"/>
              <a:gd name="connsiteY3" fmla="*/ 1893163 h 1926261"/>
              <a:gd name="connsiteX0" fmla="*/ 0 w 1246887"/>
              <a:gd name="connsiteY0" fmla="*/ 1893163 h 1893163"/>
              <a:gd name="connsiteX1" fmla="*/ 1228334 w 1246887"/>
              <a:gd name="connsiteY1" fmla="*/ 0 h 1893163"/>
              <a:gd name="connsiteX2" fmla="*/ 1246887 w 1246887"/>
              <a:gd name="connsiteY2" fmla="*/ 1783380 h 1893163"/>
              <a:gd name="connsiteX3" fmla="*/ 0 w 1246887"/>
              <a:gd name="connsiteY3" fmla="*/ 1893163 h 1893163"/>
              <a:gd name="connsiteX0" fmla="*/ 0 w 1228334"/>
              <a:gd name="connsiteY0" fmla="*/ 1893163 h 1893163"/>
              <a:gd name="connsiteX1" fmla="*/ 1228334 w 1228334"/>
              <a:gd name="connsiteY1" fmla="*/ 0 h 1893163"/>
              <a:gd name="connsiteX2" fmla="*/ 1218709 w 1228334"/>
              <a:gd name="connsiteY2" fmla="*/ 1892242 h 1893163"/>
              <a:gd name="connsiteX3" fmla="*/ 0 w 1228334"/>
              <a:gd name="connsiteY3" fmla="*/ 1893163 h 1893163"/>
              <a:gd name="connsiteX0" fmla="*/ 0 w 1240229"/>
              <a:gd name="connsiteY0" fmla="*/ 1893163 h 1899046"/>
              <a:gd name="connsiteX1" fmla="*/ 1228334 w 1240229"/>
              <a:gd name="connsiteY1" fmla="*/ 0 h 1899046"/>
              <a:gd name="connsiteX2" fmla="*/ 1239843 w 1240229"/>
              <a:gd name="connsiteY2" fmla="*/ 1899046 h 1899046"/>
              <a:gd name="connsiteX3" fmla="*/ 0 w 1240229"/>
              <a:gd name="connsiteY3" fmla="*/ 1893163 h 189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229" h="1899046">
                <a:moveTo>
                  <a:pt x="0" y="1893163"/>
                </a:moveTo>
                <a:lnTo>
                  <a:pt x="1228334" y="0"/>
                </a:lnTo>
                <a:cubicBezTo>
                  <a:pt x="1225126" y="630747"/>
                  <a:pt x="1243051" y="1268299"/>
                  <a:pt x="1239843" y="1899046"/>
                </a:cubicBezTo>
                <a:lnTo>
                  <a:pt x="0" y="1893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55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38315" y="399630"/>
            <a:ext cx="4697507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3427040" y="1780905"/>
            <a:ext cx="730021" cy="4144372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206119" y="2955378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1313945" y="3050944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Space War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29223" y="1626071"/>
            <a:ext cx="6103029" cy="696296"/>
            <a:chOff x="8121872" y="2010009"/>
            <a:chExt cx="1739454" cy="1412819"/>
          </a:xfrm>
        </p:grpSpPr>
        <p:sp>
          <p:nvSpPr>
            <p:cNvPr id="23" name="圆角矩形 22"/>
            <p:cNvSpPr/>
            <p:nvPr/>
          </p:nvSpPr>
          <p:spPr>
            <a:xfrm>
              <a:off x="8121872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29115" y="3490265"/>
            <a:ext cx="6103029" cy="696296"/>
            <a:chOff x="8121873" y="2010009"/>
            <a:chExt cx="1739454" cy="1412819"/>
          </a:xfrm>
        </p:grpSpPr>
        <p:sp>
          <p:nvSpPr>
            <p:cNvPr id="29" name="圆角矩形 28"/>
            <p:cNvSpPr/>
            <p:nvPr/>
          </p:nvSpPr>
          <p:spPr>
            <a:xfrm>
              <a:off x="81218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29226" y="5372016"/>
            <a:ext cx="6103029" cy="696296"/>
            <a:chOff x="8121873" y="2010009"/>
            <a:chExt cx="1739454" cy="1412819"/>
          </a:xfrm>
        </p:grpSpPr>
        <p:sp>
          <p:nvSpPr>
            <p:cNvPr id="35" name="圆角矩形 34"/>
            <p:cNvSpPr/>
            <p:nvPr/>
          </p:nvSpPr>
          <p:spPr>
            <a:xfrm>
              <a:off x="81218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28984" y="1807705"/>
            <a:ext cx="5469113" cy="269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Attraction.                Asteroids</a:t>
            </a:r>
            <a:r>
              <a:rPr lang="zh-CN" altLang="zh-CN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28984" y="3670203"/>
            <a:ext cx="5011339" cy="861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Mover.        The basic class of my program        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28984" y="5547278"/>
            <a:ext cx="5011339" cy="270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Bouncing Ball.         How to control the move of a ball</a:t>
            </a:r>
          </a:p>
        </p:txBody>
      </p:sp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35A346E2-2305-1D44-BA61-F7879F72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32" y="2964100"/>
            <a:ext cx="4791944" cy="3583377"/>
          </a:xfrm>
          <a:prstGeom prst="rect">
            <a:avLst/>
          </a:prstGeom>
        </p:spPr>
      </p:pic>
      <p:pic>
        <p:nvPicPr>
          <p:cNvPr id="6" name="图片 5" descr="图片包含 星星, 球, 播放器, 大&#10;&#10;描述已自动生成">
            <a:extLst>
              <a:ext uri="{FF2B5EF4-FFF2-40B4-BE49-F238E27FC236}">
                <a16:creationId xmlns:a16="http://schemas.microsoft.com/office/drawing/2014/main" id="{B17B894D-E3A6-9244-B009-8FB8CE5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404" y="2476208"/>
            <a:ext cx="3806934" cy="37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3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2700000">
            <a:off x="1242199" y="3098220"/>
            <a:ext cx="1498008" cy="1480357"/>
            <a:chOff x="3237545" y="4561747"/>
            <a:chExt cx="1146960" cy="1146960"/>
          </a:xfrm>
        </p:grpSpPr>
        <p:sp>
          <p:nvSpPr>
            <p:cNvPr id="30" name="圆角矩形 29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2700000">
            <a:off x="3311229" y="3098220"/>
            <a:ext cx="1498008" cy="1480357"/>
            <a:chOff x="3237545" y="4561747"/>
            <a:chExt cx="1146960" cy="1146960"/>
          </a:xfrm>
        </p:grpSpPr>
        <p:sp>
          <p:nvSpPr>
            <p:cNvPr id="33" name="圆角矩形 3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700000">
            <a:off x="5367780" y="3098220"/>
            <a:ext cx="1498008" cy="1480357"/>
            <a:chOff x="3237545" y="4561747"/>
            <a:chExt cx="1146960" cy="1146960"/>
          </a:xfrm>
        </p:grpSpPr>
        <p:sp>
          <p:nvSpPr>
            <p:cNvPr id="36" name="圆角矩形 3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2700000">
            <a:off x="7440828" y="3098220"/>
            <a:ext cx="1498008" cy="1480357"/>
            <a:chOff x="3237545" y="4561747"/>
            <a:chExt cx="1146960" cy="1146960"/>
          </a:xfrm>
        </p:grpSpPr>
        <p:sp>
          <p:nvSpPr>
            <p:cNvPr id="39" name="圆角矩形 38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2700000">
            <a:off x="9490769" y="3098220"/>
            <a:ext cx="1498008" cy="1480357"/>
            <a:chOff x="3237545" y="4561747"/>
            <a:chExt cx="1146960" cy="1146960"/>
          </a:xfrm>
        </p:grpSpPr>
        <p:sp>
          <p:nvSpPr>
            <p:cNvPr id="42" name="圆角矩形 41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19" name="Text Placeholder 4"/>
          <p:cNvSpPr txBox="1">
            <a:spLocks/>
          </p:cNvSpPr>
          <p:nvPr/>
        </p:nvSpPr>
        <p:spPr>
          <a:xfrm>
            <a:off x="1378803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::vec2 </a:t>
            </a:r>
            <a:r>
              <a:rPr lang="en-GB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endParaRPr lang="en-GB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3465795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::vec2 vel</a:t>
            </a:r>
            <a:endParaRPr lang="en-GB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5525180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::vec2 acc</a:t>
            </a:r>
            <a:endParaRPr lang="en-GB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4"/>
          <p:cNvSpPr txBox="1">
            <a:spLocks/>
          </p:cNvSpPr>
          <p:nvPr/>
        </p:nvSpPr>
        <p:spPr>
          <a:xfrm>
            <a:off x="7585276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hp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9664019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category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CCA2F6C-12C6-814D-82DF-F409DC28BFD6}"/>
              </a:ext>
            </a:extLst>
          </p:cNvPr>
          <p:cNvSpPr txBox="1"/>
          <p:nvPr/>
        </p:nvSpPr>
        <p:spPr>
          <a:xfrm>
            <a:off x="3738315" y="399630"/>
            <a:ext cx="469750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6D3C050-79A7-A546-92E5-9C434BA36231}"/>
              </a:ext>
            </a:extLst>
          </p:cNvPr>
          <p:cNvGrpSpPr/>
          <p:nvPr/>
        </p:nvGrpSpPr>
        <p:grpSpPr>
          <a:xfrm>
            <a:off x="5252696" y="963380"/>
            <a:ext cx="1728175" cy="1684495"/>
            <a:chOff x="2193191" y="1899415"/>
            <a:chExt cx="2421376" cy="2421376"/>
          </a:xfrm>
          <a:effectLst/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4EEDB1-1037-6E4B-8A02-CEBB73F2BE70}"/>
                </a:ext>
              </a:extLst>
            </p:cNvPr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EA28057-24E4-9941-A17B-4D3FA7BF9D4D}"/>
                </a:ext>
              </a:extLst>
            </p:cNvPr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Mover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19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 rot="5400000">
            <a:off x="5376707" y="5537586"/>
            <a:ext cx="1368319" cy="5305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508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38315" y="399630"/>
            <a:ext cx="469750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837069" y="3328209"/>
            <a:ext cx="1945260" cy="1945260"/>
            <a:chOff x="4184106" y="2952206"/>
            <a:chExt cx="3823790" cy="3823790"/>
          </a:xfrm>
        </p:grpSpPr>
        <p:sp>
          <p:nvSpPr>
            <p:cNvPr id="9" name="椭圆 8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1" name="椭圆 10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1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771294" y="1031849"/>
            <a:ext cx="1945260" cy="1945260"/>
            <a:chOff x="4184106" y="2952206"/>
            <a:chExt cx="3823790" cy="3823790"/>
          </a:xfrm>
        </p:grpSpPr>
        <p:sp>
          <p:nvSpPr>
            <p:cNvPr id="14" name="椭圆 13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6" name="椭圆 15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595959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2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2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317709" y="934354"/>
            <a:ext cx="1945260" cy="1945260"/>
            <a:chOff x="4184106" y="2952206"/>
            <a:chExt cx="3823790" cy="3823790"/>
          </a:xfrm>
        </p:grpSpPr>
        <p:sp>
          <p:nvSpPr>
            <p:cNvPr id="24" name="椭圆 23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710167" y="3478267"/>
              <a:ext cx="2771663" cy="2771663"/>
              <a:chOff x="2193190" y="1899413"/>
              <a:chExt cx="2421376" cy="2421376"/>
            </a:xfrm>
            <a:effectLst/>
          </p:grpSpPr>
          <p:sp>
            <p:nvSpPr>
              <p:cNvPr id="26" name="椭圆 25"/>
              <p:cNvSpPr/>
              <p:nvPr/>
            </p:nvSpPr>
            <p:spPr>
              <a:xfrm>
                <a:off x="2193190" y="1899413"/>
                <a:ext cx="2421376" cy="2421376"/>
              </a:xfrm>
              <a:prstGeom prst="ellipse">
                <a:avLst/>
              </a:prstGeom>
              <a:solidFill>
                <a:schemeClr val="accent4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4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386802" y="2093027"/>
                <a:ext cx="2034160" cy="20341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4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8300123" y="3348806"/>
            <a:ext cx="1945260" cy="1945260"/>
            <a:chOff x="4184106" y="2952206"/>
            <a:chExt cx="3823790" cy="3823790"/>
          </a:xfrm>
        </p:grpSpPr>
        <p:sp>
          <p:nvSpPr>
            <p:cNvPr id="29" name="椭圆 28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31" name="椭圆 30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5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5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386803" y="2093027"/>
                <a:ext cx="2034159" cy="20341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5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 flipH="1">
            <a:off x="3738315" y="4312267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079712" y="4312267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2700000" flipH="1">
            <a:off x="4081203" y="3484458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18900000">
            <a:off x="5736824" y="3484458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30411" y="4021959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/>
            <a:r>
              <a:rPr lang="en-US" altLang="zh-CN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Enemy</a:t>
            </a:r>
            <a:endParaRPr lang="zh-CN" altLang="en-US" sz="2133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44467" y="1755558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/>
            <a:r>
              <a:rPr lang="en-US" altLang="zh-CN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Player</a:t>
            </a:r>
            <a:endParaRPr lang="zh-CN" altLang="en-US" sz="2133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06160" y="1318944"/>
            <a:ext cx="1187925" cy="1135851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/>
            <a:r>
              <a:rPr lang="en-US" altLang="zh-CN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bullet from enemy</a:t>
            </a:r>
            <a:endParaRPr lang="zh-CN" altLang="en-US" sz="2133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98723" y="3732914"/>
            <a:ext cx="1187925" cy="1135851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/>
            <a:r>
              <a:rPr lang="en-US" altLang="zh-CN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bullet from player</a:t>
            </a:r>
            <a:endParaRPr lang="zh-CN" altLang="en-US" sz="2133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09967" y="2601513"/>
            <a:ext cx="2901801" cy="2901801"/>
            <a:chOff x="2193191" y="1899415"/>
            <a:chExt cx="2421376" cy="2421376"/>
          </a:xfrm>
          <a:effectLst/>
        </p:grpSpPr>
        <p:sp>
          <p:nvSpPr>
            <p:cNvPr id="4" name="椭圆 3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983351" y="3798073"/>
            <a:ext cx="217449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Mover</a:t>
            </a:r>
            <a:endParaRPr lang="zh-CN" altLang="en-US" sz="2667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41968" y="1412776"/>
            <a:ext cx="3632325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0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/>
          <p:cNvSpPr>
            <a:spLocks noChangeArrowheads="1"/>
          </p:cNvSpPr>
          <p:nvPr/>
        </p:nvSpPr>
        <p:spPr bwMode="auto">
          <a:xfrm rot="16200000">
            <a:off x="5114724" y="-1551965"/>
            <a:ext cx="1678304" cy="10587193"/>
          </a:xfrm>
          <a:prstGeom prst="downArrow">
            <a:avLst>
              <a:gd name="adj1" fmla="val 49074"/>
              <a:gd name="adj2" fmla="val 448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667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标注 31"/>
          <p:cNvSpPr>
            <a:spLocks noChangeArrowheads="1"/>
          </p:cNvSpPr>
          <p:nvPr/>
        </p:nvSpPr>
        <p:spPr bwMode="auto">
          <a:xfrm>
            <a:off x="3858808" y="5046895"/>
            <a:ext cx="1970617" cy="55245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95959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矩形标注 32"/>
          <p:cNvSpPr>
            <a:spLocks noChangeArrowheads="1"/>
          </p:cNvSpPr>
          <p:nvPr/>
        </p:nvSpPr>
        <p:spPr bwMode="auto">
          <a:xfrm>
            <a:off x="1595593" y="2450380"/>
            <a:ext cx="2112433" cy="7620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636169" y="5128475"/>
            <a:ext cx="3033464" cy="134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creator of the enemy is controlled by the timer, creating an enemy every 5 seconds and firing randomly</a:t>
            </a:r>
            <a:endParaRPr lang="zh-CN" altLang="en-US" sz="1600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487256" y="1476119"/>
            <a:ext cx="3033461" cy="102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Use the Mover’s update() to update the position of the enemy, bullet and player.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标注 35"/>
          <p:cNvSpPr>
            <a:spLocks noChangeArrowheads="1"/>
          </p:cNvSpPr>
          <p:nvPr/>
        </p:nvSpPr>
        <p:spPr bwMode="auto">
          <a:xfrm>
            <a:off x="6138590" y="2450380"/>
            <a:ext cx="2112433" cy="7620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6030252" y="1476117"/>
            <a:ext cx="3033464" cy="102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" altLang="zh-CN"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the position of the mover overlaps, if so, hp-1</a:t>
            </a:r>
            <a:endParaRPr lang="zh-CN" altLang="en-US" sz="1600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标注 37"/>
          <p:cNvSpPr>
            <a:spLocks noChangeArrowheads="1"/>
          </p:cNvSpPr>
          <p:nvPr/>
        </p:nvSpPr>
        <p:spPr bwMode="auto">
          <a:xfrm>
            <a:off x="8280635" y="5046895"/>
            <a:ext cx="1968500" cy="55245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8055883" y="5128475"/>
            <a:ext cx="3033461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hp &lt;= 0, remove the mover from the vector movers.</a:t>
            </a:r>
            <a:endParaRPr lang="zh-CN" altLang="en-US" sz="1600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336460" y="2955392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444289" y="3031291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update the position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3650736" y="2955392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3758565" y="3031291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Create the enemy and it will fire randomly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846048" y="2955392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5953876" y="3031291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57757" y="3203023"/>
            <a:ext cx="1239407" cy="107721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Determine if an enemy was hit by a bullet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8064016" y="2955391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8171844" y="3031289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44308" y="3366814"/>
            <a:ext cx="1239407" cy="107721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mover that hp is less than 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图片 69" descr="图形用户界面, 文本, 应用程序&#10;&#10;描述已自动生成">
            <a:extLst>
              <a:ext uri="{FF2B5EF4-FFF2-40B4-BE49-F238E27FC236}">
                <a16:creationId xmlns:a16="http://schemas.microsoft.com/office/drawing/2014/main" id="{C1104380-B7F8-AB44-874D-E75F3F54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22" y="475884"/>
            <a:ext cx="3366906" cy="1678304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FFC7F828-A2A8-2448-A77D-514F15B98650}"/>
              </a:ext>
            </a:extLst>
          </p:cNvPr>
          <p:cNvSpPr txBox="1"/>
          <p:nvPr/>
        </p:nvSpPr>
        <p:spPr>
          <a:xfrm>
            <a:off x="3474337" y="438529"/>
            <a:ext cx="469750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9416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38315" y="399630"/>
            <a:ext cx="469750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of player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2063800" y="2030478"/>
            <a:ext cx="2684915" cy="924244"/>
            <a:chOff x="1547850" y="1522858"/>
            <a:chExt cx="2013686" cy="693183"/>
          </a:xfrm>
        </p:grpSpPr>
        <p:grpSp>
          <p:nvGrpSpPr>
            <p:cNvPr id="32" name="组合 31"/>
            <p:cNvGrpSpPr/>
            <p:nvPr/>
          </p:nvGrpSpPr>
          <p:grpSpPr>
            <a:xfrm flipH="1">
              <a:off x="1547850" y="1615994"/>
              <a:ext cx="2013686" cy="600047"/>
              <a:chOff x="5947699" y="1317986"/>
              <a:chExt cx="2684915" cy="800060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2400">
                    <a:solidFill>
                      <a:prstClr val="white"/>
                    </a:solidFill>
                    <a:latin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任意多边形 36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2400">
                    <a:solidFill>
                      <a:prstClr val="white"/>
                    </a:solidFill>
                    <a:latin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文本框 95"/>
              <p:cNvSpPr txBox="1"/>
              <p:nvPr/>
            </p:nvSpPr>
            <p:spPr>
              <a:xfrm>
                <a:off x="6290683" y="1331295"/>
                <a:ext cx="2341931" cy="78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6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player can use j to create bullet mover</a:t>
                </a:r>
                <a:endParaRPr lang="zh-CN" altLang="en-US" sz="1600" spc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Group 36"/>
            <p:cNvGrpSpPr>
              <a:grpSpLocks noChangeAspect="1"/>
            </p:cNvGrpSpPr>
            <p:nvPr/>
          </p:nvGrpSpPr>
          <p:grpSpPr bwMode="auto">
            <a:xfrm>
              <a:off x="2979597" y="1522858"/>
              <a:ext cx="155196" cy="45462"/>
              <a:chOff x="3595" y="2465"/>
              <a:chExt cx="495" cy="145"/>
            </a:xfrm>
            <a:solidFill>
              <a:schemeClr val="tx1">
                <a:lumMod val="50000"/>
                <a:lumOff val="50000"/>
                <a:alpha val="40000"/>
              </a:schemeClr>
            </a:solidFill>
          </p:grpSpPr>
          <p:sp>
            <p:nvSpPr>
              <p:cNvPr id="46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 flipH="1" flipV="1">
            <a:off x="850572" y="4647650"/>
            <a:ext cx="2684915" cy="1841008"/>
            <a:chOff x="5947699" y="-189648"/>
            <a:chExt cx="2684915" cy="1840999"/>
          </a:xfrm>
        </p:grpSpPr>
        <p:grpSp>
          <p:nvGrpSpPr>
            <p:cNvPr id="39" name="组合 38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" name="文本框 107"/>
            <p:cNvSpPr txBox="1"/>
            <p:nvPr/>
          </p:nvSpPr>
          <p:spPr>
            <a:xfrm flipV="1">
              <a:off x="6290683" y="-189648"/>
              <a:ext cx="2341931" cy="1525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player can use </a:t>
              </a:r>
              <a:r>
                <a:rPr lang="en-US" altLang="zh-CN" sz="1600" spc="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awsd</a:t>
              </a:r>
              <a:r>
                <a:rPr lang="en-US" altLang="zh-CN" sz="16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control the velocity of the spacecraft</a:t>
              </a:r>
              <a:endParaRPr lang="zh-CN" altLang="en-US" sz="1600" spc="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73169" y="1923039"/>
            <a:ext cx="2792504" cy="1407265"/>
            <a:chOff x="5947699" y="819212"/>
            <a:chExt cx="2792499" cy="1407261"/>
          </a:xfrm>
        </p:grpSpPr>
        <p:grpSp>
          <p:nvGrpSpPr>
            <p:cNvPr id="21" name="组合 20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文本框 82"/>
            <p:cNvSpPr txBox="1"/>
            <p:nvPr/>
          </p:nvSpPr>
          <p:spPr>
            <a:xfrm>
              <a:off x="6852147" y="819212"/>
              <a:ext cx="17804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000" b="1" dirty="0">
                <a:solidFill>
                  <a:srgbClr val="6A696A"/>
                </a:solidFill>
                <a:latin typeface="+mn-ea"/>
              </a:endParaRPr>
            </a:p>
          </p:txBody>
        </p:sp>
        <p:sp>
          <p:nvSpPr>
            <p:cNvPr id="23" name="文本框 83"/>
            <p:cNvSpPr txBox="1"/>
            <p:nvPr/>
          </p:nvSpPr>
          <p:spPr>
            <a:xfrm>
              <a:off x="6398266" y="1331295"/>
              <a:ext cx="2341932" cy="89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2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player can press the mouse to create a black hole to attract bullet</a:t>
              </a:r>
              <a:endPara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6743189" y="4542872"/>
            <a:ext cx="2792504" cy="1601297"/>
            <a:chOff x="5947699" y="170714"/>
            <a:chExt cx="2792499" cy="1601290"/>
          </a:xfrm>
        </p:grpSpPr>
        <p:grpSp>
          <p:nvGrpSpPr>
            <p:cNvPr id="27" name="组合 26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文本框 88"/>
            <p:cNvSpPr txBox="1"/>
            <p:nvPr/>
          </p:nvSpPr>
          <p:spPr>
            <a:xfrm flipV="1">
              <a:off x="6852147" y="1371896"/>
              <a:ext cx="17804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000" b="1" dirty="0">
                <a:solidFill>
                  <a:srgbClr val="6A696A"/>
                </a:solidFill>
                <a:latin typeface="+mn-ea"/>
              </a:endParaRPr>
            </a:p>
          </p:txBody>
        </p:sp>
        <p:sp>
          <p:nvSpPr>
            <p:cNvPr id="29" name="文本框 89"/>
            <p:cNvSpPr txBox="1"/>
            <p:nvPr/>
          </p:nvSpPr>
          <p:spPr>
            <a:xfrm flipV="1">
              <a:off x="6398266" y="170714"/>
              <a:ext cx="2341932" cy="115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The player can use b to create a different bullet mover called bomb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021820" y="3216940"/>
            <a:ext cx="1656097" cy="1656099"/>
            <a:chOff x="2266364" y="2412705"/>
            <a:chExt cx="1242073" cy="1242074"/>
          </a:xfrm>
        </p:grpSpPr>
        <p:grpSp>
          <p:nvGrpSpPr>
            <p:cNvPr id="3" name="组合 2"/>
            <p:cNvGrpSpPr/>
            <p:nvPr/>
          </p:nvGrpSpPr>
          <p:grpSpPr>
            <a:xfrm>
              <a:off x="2266364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4" name="任意多边形 3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" name="文本框 122"/>
            <p:cNvSpPr txBox="1"/>
            <p:nvPr/>
          </p:nvSpPr>
          <p:spPr>
            <a:xfrm>
              <a:off x="2501336" y="2761459"/>
              <a:ext cx="75008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Move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63436" y="2271853"/>
            <a:ext cx="1656097" cy="1656099"/>
            <a:chOff x="3197576" y="1703890"/>
            <a:chExt cx="1242073" cy="1242074"/>
          </a:xfrm>
        </p:grpSpPr>
        <p:grpSp>
          <p:nvGrpSpPr>
            <p:cNvPr id="8" name="组合 7"/>
            <p:cNvGrpSpPr/>
            <p:nvPr/>
          </p:nvGrpSpPr>
          <p:grpSpPr>
            <a:xfrm>
              <a:off x="3197576" y="1703890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9" name="任意多边形 8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3455871" y="2104867"/>
              <a:ext cx="750088" cy="534645"/>
              <a:chOff x="4145698" y="1252234"/>
              <a:chExt cx="1000117" cy="712860"/>
            </a:xfrm>
          </p:grpSpPr>
          <p:sp>
            <p:nvSpPr>
              <p:cNvPr id="59" name="文本框 125"/>
              <p:cNvSpPr txBox="1"/>
              <p:nvPr/>
            </p:nvSpPr>
            <p:spPr>
              <a:xfrm>
                <a:off x="4145698" y="1252234"/>
                <a:ext cx="1000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Fire</a:t>
                </a:r>
                <a:endPara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本框 126"/>
              <p:cNvSpPr txBox="1"/>
              <p:nvPr/>
            </p:nvSpPr>
            <p:spPr>
              <a:xfrm>
                <a:off x="4266702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6828244" y="2271853"/>
            <a:ext cx="1656097" cy="1656099"/>
            <a:chOff x="5121182" y="1703890"/>
            <a:chExt cx="1242073" cy="1242074"/>
          </a:xfrm>
        </p:grpSpPr>
        <p:grpSp>
          <p:nvGrpSpPr>
            <p:cNvPr id="16" name="组合 15"/>
            <p:cNvGrpSpPr/>
            <p:nvPr/>
          </p:nvGrpSpPr>
          <p:grpSpPr>
            <a:xfrm>
              <a:off x="5121182" y="1703890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7" name="任意多边形 16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368281" y="2064094"/>
              <a:ext cx="750088" cy="575416"/>
              <a:chOff x="4123036" y="1197872"/>
              <a:chExt cx="1000117" cy="767222"/>
            </a:xfrm>
          </p:grpSpPr>
          <p:sp>
            <p:nvSpPr>
              <p:cNvPr id="62" name="文本框 128"/>
              <p:cNvSpPr txBox="1"/>
              <p:nvPr/>
            </p:nvSpPr>
            <p:spPr>
              <a:xfrm>
                <a:off x="4123036" y="1197872"/>
                <a:ext cx="1000117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4000" dirty="0">
                  <a:solidFill>
                    <a:schemeClr val="accent1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文本框 129"/>
              <p:cNvSpPr txBox="1"/>
              <p:nvPr/>
            </p:nvSpPr>
            <p:spPr>
              <a:xfrm>
                <a:off x="4266701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5563252" y="3216940"/>
            <a:ext cx="1656097" cy="1656099"/>
            <a:chOff x="4172438" y="2412705"/>
            <a:chExt cx="1242073" cy="1242074"/>
          </a:xfrm>
        </p:grpSpPr>
        <p:grpSp>
          <p:nvGrpSpPr>
            <p:cNvPr id="12" name="组合 11"/>
            <p:cNvGrpSpPr/>
            <p:nvPr/>
          </p:nvGrpSpPr>
          <p:grpSpPr>
            <a:xfrm>
              <a:off x="4172438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3" name="任意多边形 12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411705" y="2761460"/>
              <a:ext cx="750088" cy="575417"/>
              <a:chOff x="4123036" y="1197871"/>
              <a:chExt cx="1000117" cy="767223"/>
            </a:xfrm>
          </p:grpSpPr>
          <p:sp>
            <p:nvSpPr>
              <p:cNvPr id="65" name="文本框 131"/>
              <p:cNvSpPr txBox="1"/>
              <p:nvPr/>
            </p:nvSpPr>
            <p:spPr>
              <a:xfrm>
                <a:off x="4123036" y="1197871"/>
                <a:ext cx="1000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Bomb</a:t>
                </a:r>
                <a:endPara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本框 132"/>
              <p:cNvSpPr txBox="1"/>
              <p:nvPr/>
            </p:nvSpPr>
            <p:spPr>
              <a:xfrm>
                <a:off x="4266701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F23791F-78DD-8A47-AAD0-385ED9DE6A98}"/>
              </a:ext>
            </a:extLst>
          </p:cNvPr>
          <p:cNvGrpSpPr/>
          <p:nvPr/>
        </p:nvGrpSpPr>
        <p:grpSpPr>
          <a:xfrm>
            <a:off x="6824210" y="2260215"/>
            <a:ext cx="1656097" cy="1656099"/>
            <a:chOff x="2266364" y="2412705"/>
            <a:chExt cx="1242073" cy="1242074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7E8C865-D4D1-A74A-939F-B04AD712FC45}"/>
                </a:ext>
              </a:extLst>
            </p:cNvPr>
            <p:cNvGrpSpPr/>
            <p:nvPr/>
          </p:nvGrpSpPr>
          <p:grpSpPr>
            <a:xfrm>
              <a:off x="2266364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80" name="任意多边形 3">
                <a:extLst>
                  <a:ext uri="{FF2B5EF4-FFF2-40B4-BE49-F238E27FC236}">
                    <a16:creationId xmlns:a16="http://schemas.microsoft.com/office/drawing/2014/main" id="{63458D56-E7DC-7549-9820-CF3EE8697DF6}"/>
                  </a:ext>
                </a:extLst>
              </p:cNvPr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9A2BC83C-EC03-B64C-83BC-2ADC0D6A07ED}"/>
                  </a:ext>
                </a:extLst>
              </p:cNvPr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3FDF4860-8F80-FD40-BEDE-6A88A466AC49}"/>
                  </a:ext>
                </a:extLst>
              </p:cNvPr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63C1AD9-8E9E-A945-AA10-3CC7695DD248}"/>
                </a:ext>
              </a:extLst>
            </p:cNvPr>
            <p:cNvGrpSpPr/>
            <p:nvPr/>
          </p:nvGrpSpPr>
          <p:grpSpPr>
            <a:xfrm>
              <a:off x="2501336" y="2761459"/>
              <a:ext cx="750088" cy="623247"/>
              <a:chOff x="4123033" y="1197871"/>
              <a:chExt cx="1000117" cy="830997"/>
            </a:xfrm>
          </p:grpSpPr>
          <p:sp>
            <p:nvSpPr>
              <p:cNvPr id="78" name="文本框 122">
                <a:extLst>
                  <a:ext uri="{FF2B5EF4-FFF2-40B4-BE49-F238E27FC236}">
                    <a16:creationId xmlns:a16="http://schemas.microsoft.com/office/drawing/2014/main" id="{C835153A-E235-6E4B-9EC2-12A0E653CBF9}"/>
                  </a:ext>
                </a:extLst>
              </p:cNvPr>
              <p:cNvSpPr txBox="1"/>
              <p:nvPr/>
            </p:nvSpPr>
            <p:spPr>
              <a:xfrm>
                <a:off x="4123033" y="1197871"/>
                <a:ext cx="10001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Black hole</a:t>
                </a:r>
                <a:endPara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23">
                <a:extLst>
                  <a:ext uri="{FF2B5EF4-FFF2-40B4-BE49-F238E27FC236}">
                    <a16:creationId xmlns:a16="http://schemas.microsoft.com/office/drawing/2014/main" id="{F01D6865-6093-3042-96A7-986936257B68}"/>
                  </a:ext>
                </a:extLst>
              </p:cNvPr>
              <p:cNvSpPr txBox="1"/>
              <p:nvPr/>
            </p:nvSpPr>
            <p:spPr>
              <a:xfrm>
                <a:off x="4266701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43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dterm 截取视频.mp4" descr="midterm 截取视频.mp4">
            <a:hlinkClick r:id="" action="ppaction://media"/>
            <a:extLst>
              <a:ext uri="{FF2B5EF4-FFF2-40B4-BE49-F238E27FC236}">
                <a16:creationId xmlns:a16="http://schemas.microsoft.com/office/drawing/2014/main" id="{B85A69CB-1ADC-0449-8F78-15D96A6B4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226</Words>
  <Application>Microsoft Macintosh PowerPoint</Application>
  <PresentationFormat>宽屏</PresentationFormat>
  <Paragraphs>45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宋体</vt:lpstr>
      <vt:lpstr>微软雅黑</vt:lpstr>
      <vt:lpstr>LiHei Pro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Zixu Geng</dc:creator>
  <cp:lastModifiedBy>Zixu Geng</cp:lastModifiedBy>
  <cp:revision>19</cp:revision>
  <dcterms:created xsi:type="dcterms:W3CDTF">2020-11-22T06:26:58Z</dcterms:created>
  <dcterms:modified xsi:type="dcterms:W3CDTF">2020-11-22T14:12:56Z</dcterms:modified>
</cp:coreProperties>
</file>